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71" r:id="rId12"/>
    <p:sldId id="276" r:id="rId13"/>
    <p:sldId id="259" r:id="rId14"/>
    <p:sldId id="277" r:id="rId15"/>
    <p:sldId id="278" r:id="rId16"/>
    <p:sldId id="279" r:id="rId17"/>
    <p:sldId id="280" r:id="rId18"/>
    <p:sldId id="270" r:id="rId19"/>
    <p:sldId id="269" r:id="rId20"/>
    <p:sldId id="268" r:id="rId21"/>
    <p:sldId id="25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9/6/18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9/6/18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FS Laser Operation-Draft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Weston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laser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“Fast X-Y” mode, use arrow keys to move laser to top left corner of etch area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4" y="3213208"/>
            <a:ext cx="5213351" cy="31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Image into Adobe Illustrator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Illustrator—Open- browse to SVG file on desktop or Google Drive-open file</a:t>
            </a:r>
          </a:p>
          <a:p>
            <a:r>
              <a:rPr lang="en-US" dirty="0" smtClean="0"/>
              <a:t>Show Grid- resize if needed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9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to file in Illustrator</a:t>
            </a:r>
            <a:endParaRPr lang="en-US" dirty="0"/>
          </a:p>
        </p:txBody>
      </p:sp>
      <p:pic>
        <p:nvPicPr>
          <p:cNvPr id="4" name="Content Placeholder 3" descr="3-3-2016 4-22-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9" b="21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32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image is correct size, do File-Print with Adobe </a:t>
            </a:r>
            <a:r>
              <a:rPr lang="en-US" dirty="0" err="1" smtClean="0"/>
              <a:t>Ilustrator</a:t>
            </a:r>
            <a:r>
              <a:rPr lang="en-US" dirty="0" smtClean="0"/>
              <a:t>—Select “Full Spectrum Engineering Driver”</a:t>
            </a:r>
          </a:p>
          <a:p>
            <a:endParaRPr lang="en-US" dirty="0"/>
          </a:p>
        </p:txBody>
      </p:sp>
      <p:pic>
        <p:nvPicPr>
          <p:cNvPr id="4" name="Picture 3" descr="IMG_51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3641724"/>
            <a:ext cx="5372100" cy="26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Image is &gt; Letter Size- Print</a:t>
            </a:r>
            <a:endParaRPr lang="en-US" dirty="0"/>
          </a:p>
        </p:txBody>
      </p:sp>
      <p:pic>
        <p:nvPicPr>
          <p:cNvPr id="4" name="Content Placeholder 3" descr="3-3-2016 4-25-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8" b="14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6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Setup- Set to Portrait Mode- click Advanced Tab</a:t>
            </a:r>
            <a:endParaRPr lang="en-US" dirty="0"/>
          </a:p>
        </p:txBody>
      </p:sp>
      <p:pic>
        <p:nvPicPr>
          <p:cNvPr id="4" name="Content Placeholder 3" descr="3-3-2016 4-26-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5" b="19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96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Paper Size to FS Pro 20x12</a:t>
            </a:r>
            <a:endParaRPr lang="en-US" dirty="0"/>
          </a:p>
        </p:txBody>
      </p:sp>
      <p:pic>
        <p:nvPicPr>
          <p:cNvPr id="4" name="Content Placeholder 3" descr="3-3-2016 4-26-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6" b="20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945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Retina Engrave- Zoom out with –Magnifying Glass</a:t>
            </a:r>
            <a:endParaRPr lang="en-US" dirty="0"/>
          </a:p>
        </p:txBody>
      </p:sp>
      <p:pic>
        <p:nvPicPr>
          <p:cNvPr id="4" name="Content Placeholder 3" descr="3-3-2016 4-28-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8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6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Retina Engrave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should open in Retina Engrave</a:t>
            </a:r>
          </a:p>
          <a:p>
            <a:r>
              <a:rPr lang="en-US" dirty="0" smtClean="0"/>
              <a:t>For Vector Cut:</a:t>
            </a:r>
          </a:p>
          <a:p>
            <a:pPr lvl="1"/>
            <a:r>
              <a:rPr lang="en-US" dirty="0" smtClean="0"/>
              <a:t>Select Vector Tab</a:t>
            </a:r>
          </a:p>
          <a:p>
            <a:pPr lvl="1"/>
            <a:r>
              <a:rPr lang="en-US" dirty="0" smtClean="0"/>
              <a:t>Adjust Vector power—</a:t>
            </a:r>
          </a:p>
          <a:p>
            <a:pPr lvl="2"/>
            <a:r>
              <a:rPr lang="en-US" dirty="0" smtClean="0"/>
              <a:t>15% for cutting thin material</a:t>
            </a:r>
          </a:p>
          <a:p>
            <a:pPr lvl="2"/>
            <a:r>
              <a:rPr lang="en-US" dirty="0" smtClean="0"/>
              <a:t>60% for ¼” maple</a:t>
            </a:r>
          </a:p>
          <a:p>
            <a:pPr lvl="2"/>
            <a:r>
              <a:rPr lang="en-US" dirty="0" smtClean="0"/>
              <a:t>12% for vector engrave of 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1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Power</a:t>
            </a:r>
            <a:endParaRPr lang="en-US" dirty="0"/>
          </a:p>
        </p:txBody>
      </p:sp>
      <p:pic>
        <p:nvPicPr>
          <p:cNvPr id="4" name="Content Placeholder 3" descr="IMG_518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 b="21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400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to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PC power switch and screen power</a:t>
            </a:r>
          </a:p>
          <a:p>
            <a:r>
              <a:rPr lang="en-US" dirty="0" smtClean="0"/>
              <a:t>Allow to boot up( 3 min)</a:t>
            </a:r>
          </a:p>
          <a:p>
            <a:r>
              <a:rPr lang="en-US" dirty="0" smtClean="0"/>
              <a:t>Ctrl-Alt-Delete</a:t>
            </a:r>
          </a:p>
          <a:p>
            <a:r>
              <a:rPr lang="en-US" dirty="0" smtClean="0"/>
              <a:t>Log in with Weston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Perimeter button to see etch area</a:t>
            </a:r>
          </a:p>
          <a:p>
            <a:r>
              <a:rPr lang="en-US" dirty="0" smtClean="0"/>
              <a:t>Adjust position with arrow keys</a:t>
            </a:r>
          </a:p>
          <a:p>
            <a:endParaRPr lang="en-US" dirty="0"/>
          </a:p>
        </p:txBody>
      </p:sp>
      <p:pic>
        <p:nvPicPr>
          <p:cNvPr id="5" name="Picture 4" descr="IMG_51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575049"/>
            <a:ext cx="5165725" cy="26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Green Arrow in Retina Engrave; job should start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423412"/>
            <a:ext cx="42672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run laser unattended!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job finishes, open door and remove material</a:t>
            </a:r>
          </a:p>
          <a:p>
            <a:r>
              <a:rPr lang="en-US" dirty="0" smtClean="0"/>
              <a:t>Shut off laser</a:t>
            </a:r>
          </a:p>
          <a:p>
            <a:r>
              <a:rPr lang="en-US" dirty="0" smtClean="0"/>
              <a:t>Shut down </a:t>
            </a:r>
            <a:r>
              <a:rPr lang="en-US" smtClean="0"/>
              <a:t>wall power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1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files to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in flash drive, drag SVG files onto desktop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27813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Programs- Retina Engrave</a:t>
            </a:r>
          </a:p>
          <a:p>
            <a:r>
              <a:rPr lang="en-US" dirty="0" smtClean="0"/>
              <a:t>Programs- Corel 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on Laser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wall power switch; chiller, compressor, and blower should start up</a:t>
            </a:r>
          </a:p>
          <a:p>
            <a:r>
              <a:rPr lang="en-US" dirty="0" smtClean="0"/>
              <a:t>Chiller Temp should read 21-22 degrees C</a:t>
            </a:r>
          </a:p>
          <a:p>
            <a:r>
              <a:rPr lang="en-US" dirty="0" smtClean="0"/>
              <a:t>Turn on Key Switch on Laser</a:t>
            </a:r>
          </a:p>
          <a:p>
            <a:r>
              <a:rPr lang="en-US" dirty="0" smtClean="0"/>
              <a:t>Pull out Laser Power switch</a:t>
            </a:r>
          </a:p>
          <a:p>
            <a:endParaRPr lang="en-US" dirty="0"/>
          </a:p>
        </p:txBody>
      </p:sp>
      <p:pic>
        <p:nvPicPr>
          <p:cNvPr id="4" name="Picture 3" descr="IMG_51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4463414"/>
            <a:ext cx="3689350" cy="2266315"/>
          </a:xfrm>
          <a:prstGeom prst="rect">
            <a:avLst/>
          </a:prstGeom>
        </p:spPr>
      </p:pic>
      <p:pic>
        <p:nvPicPr>
          <p:cNvPr id="5" name="Picture 4" descr="IMG_51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3735"/>
            <a:ext cx="2981325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for Laser to Boot Up</a:t>
            </a:r>
            <a:endParaRPr lang="en-US" dirty="0"/>
          </a:p>
        </p:txBody>
      </p:sp>
      <p:pic>
        <p:nvPicPr>
          <p:cNvPr id="4" name="Content Placeholder 3" descr="IMG_51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10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30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Laser has booted up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 connection in lower-left of Retina Engrave; wait for green “connected” message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267200" cy="3200400"/>
          </a:xfrm>
          <a:prstGeom prst="rect">
            <a:avLst/>
          </a:prstGeom>
        </p:spPr>
      </p:pic>
      <p:pic>
        <p:nvPicPr>
          <p:cNvPr id="5" name="Picture 4" descr="IMG_51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39312"/>
            <a:ext cx="3992454" cy="25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Z-Axis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material onto honeycomb tray</a:t>
            </a:r>
          </a:p>
          <a:p>
            <a:r>
              <a:rPr lang="en-US" dirty="0" smtClean="0"/>
              <a:t>Press Mode switch( left switch) until display says “Fast Z”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up+down</a:t>
            </a:r>
            <a:r>
              <a:rPr lang="en-US" dirty="0" smtClean="0"/>
              <a:t> arrow buttons, adjust height so auto-focus switch just touches stock</a:t>
            </a:r>
          </a:p>
          <a:p>
            <a:endParaRPr lang="en-US" dirty="0"/>
          </a:p>
        </p:txBody>
      </p:sp>
      <p:pic>
        <p:nvPicPr>
          <p:cNvPr id="4" name="Picture 3" descr="IMG_51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4636294"/>
            <a:ext cx="2657475" cy="1993106"/>
          </a:xfrm>
          <a:prstGeom prst="rect">
            <a:avLst/>
          </a:prstGeom>
        </p:spPr>
      </p:pic>
      <p:pic>
        <p:nvPicPr>
          <p:cNvPr id="5" name="Picture 4" descr="IMG_51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07248"/>
            <a:ext cx="3978275" cy="2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0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Mode Switch to “Fast X-Y”</a:t>
            </a:r>
          </a:p>
          <a:p>
            <a:r>
              <a:rPr lang="en-US" dirty="0" smtClean="0"/>
              <a:t>Press “Home” switch( house)</a:t>
            </a:r>
          </a:p>
          <a:p>
            <a:r>
              <a:rPr lang="en-US" dirty="0" smtClean="0"/>
              <a:t>Laser should home to top right corner of bed</a:t>
            </a:r>
          </a:p>
        </p:txBody>
      </p:sp>
      <p:pic>
        <p:nvPicPr>
          <p:cNvPr id="4" name="Picture 3" descr="IMG_51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0025"/>
            <a:ext cx="4267200" cy="1853184"/>
          </a:xfrm>
          <a:prstGeom prst="rect">
            <a:avLst/>
          </a:prstGeom>
        </p:spPr>
      </p:pic>
      <p:pic>
        <p:nvPicPr>
          <p:cNvPr id="5" name="Picture 4" descr="IMG_51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866134"/>
            <a:ext cx="3600450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41</TotalTime>
  <Words>412</Words>
  <Application>Microsoft Macintosh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FS Laser Operation-Draft 2</vt:lpstr>
      <vt:lpstr>Log In to Computer</vt:lpstr>
      <vt:lpstr>Upload files to Desktop</vt:lpstr>
      <vt:lpstr>Launch Programs</vt:lpstr>
      <vt:lpstr>Turn on Laser System</vt:lpstr>
      <vt:lpstr>Wait for Laser to Boot Up</vt:lpstr>
      <vt:lpstr>Once Laser has booted up….</vt:lpstr>
      <vt:lpstr>Adjust Z-Axis focus</vt:lpstr>
      <vt:lpstr>Homing</vt:lpstr>
      <vt:lpstr>Adjust laser position</vt:lpstr>
      <vt:lpstr>Load Image into Adobe Illustrator</vt:lpstr>
      <vt:lpstr>Browsing to file in Illustrator</vt:lpstr>
      <vt:lpstr>Print- Part 1</vt:lpstr>
      <vt:lpstr>If Image is &gt; Letter Size- Print</vt:lpstr>
      <vt:lpstr>Setup- Set to Portrait Mode- click Advanced Tab</vt:lpstr>
      <vt:lpstr>Set Paper Size to FS Pro 20x12</vt:lpstr>
      <vt:lpstr>In Retina Engrave- Zoom out with –Magnifying Glass</vt:lpstr>
      <vt:lpstr>Open Retina Engrave</vt:lpstr>
      <vt:lpstr>Set Power</vt:lpstr>
      <vt:lpstr>Check Perimeter</vt:lpstr>
      <vt:lpstr>Run Job</vt:lpstr>
      <vt:lpstr>Do Not run laser unattended!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 Laser Operation-Draft 1</dc:title>
  <dc:creator>j</dc:creator>
  <cp:lastModifiedBy>j</cp:lastModifiedBy>
  <cp:revision>10</cp:revision>
  <dcterms:created xsi:type="dcterms:W3CDTF">2016-02-11T01:27:34Z</dcterms:created>
  <dcterms:modified xsi:type="dcterms:W3CDTF">2018-09-07T00:58:24Z</dcterms:modified>
</cp:coreProperties>
</file>