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5" r:id="rId8"/>
    <p:sldId id="266" r:id="rId9"/>
    <p:sldId id="264" r:id="rId10"/>
    <p:sldId id="263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VECTOR IMAGES IN ADOBE ILLUSTRATOR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WESTON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4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GRID, RULERS</a:t>
            </a:r>
          </a:p>
          <a:p>
            <a:r>
              <a:rPr lang="en-US" dirty="0" smtClean="0"/>
              <a:t>SELECT ALL</a:t>
            </a:r>
          </a:p>
          <a:p>
            <a:r>
              <a:rPr lang="en-US" dirty="0" smtClean="0"/>
              <a:t>OBJECT—TRANSFORM—SCALE</a:t>
            </a:r>
          </a:p>
          <a:p>
            <a:r>
              <a:rPr lang="en-US" dirty="0" smtClean="0"/>
              <a:t>USE UNIFORM PERCENT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7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SIZE WITH SCALE</a:t>
            </a:r>
            <a:endParaRPr lang="en-US" dirty="0"/>
          </a:p>
        </p:txBody>
      </p:sp>
      <p:pic>
        <p:nvPicPr>
          <p:cNvPr id="4" name="Content Placeholder 3" descr="Screen Shot 2016-02-10 at 9.12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b="15584"/>
          <a:stretch>
            <a:fillRect/>
          </a:stretch>
        </p:blipFill>
        <p:spPr>
          <a:xfrm>
            <a:off x="0" y="1408176"/>
            <a:ext cx="8792190" cy="4941824"/>
          </a:xfrm>
        </p:spPr>
      </p:pic>
    </p:spTree>
    <p:extLst>
      <p:ext uri="{BB962C8B-B14F-4D97-AF65-F5344CB8AC3E}">
        <p14:creationId xmlns:p14="http://schemas.microsoft.com/office/powerpoint/2010/main" val="21555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AS YOURFILENAME.SVG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ADOBE ILLUSTRATOR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ADOBE ILLUSTRATOR FROM LAUNCHPAD</a:t>
            </a:r>
          </a:p>
          <a:p>
            <a:r>
              <a:rPr lang="en-US" dirty="0" smtClean="0"/>
              <a:t>FILE-IMAGENAME-OPEN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8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 ARTBOARD-USE HANDLES</a:t>
            </a:r>
            <a:endParaRPr lang="en-US" dirty="0"/>
          </a:p>
        </p:txBody>
      </p:sp>
      <p:pic>
        <p:nvPicPr>
          <p:cNvPr id="8" name="Content Placeholder 7" descr="Screen Shot 2016-02-10 at 9.09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148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–ALL</a:t>
            </a:r>
          </a:p>
          <a:p>
            <a:r>
              <a:rPr lang="en-US" dirty="0" smtClean="0"/>
              <a:t>OBJECT—IMAGE TRACE- MAKE AND EXPAND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7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TRACE</a:t>
            </a:r>
            <a:endParaRPr lang="en-US" dirty="0"/>
          </a:p>
        </p:txBody>
      </p:sp>
      <p:pic>
        <p:nvPicPr>
          <p:cNvPr id="4" name="Content Placeholder 3" descr="Screen Shot 2016-02-10 at 9.10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0" y="1535177"/>
            <a:ext cx="8882571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PATH- MAKE</a:t>
            </a:r>
            <a:endParaRPr lang="en-US" dirty="0"/>
          </a:p>
        </p:txBody>
      </p:sp>
      <p:pic>
        <p:nvPicPr>
          <p:cNvPr id="4" name="Content Placeholder 3" descr="Screen Shot 2016-02-10 at 9.10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b="16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902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PATH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OUTLINE COLOR TO BLACK</a:t>
            </a:r>
          </a:p>
          <a:p>
            <a:endParaRPr lang="en-US" dirty="0"/>
          </a:p>
        </p:txBody>
      </p:sp>
      <p:pic>
        <p:nvPicPr>
          <p:cNvPr id="4" name="Picture 3" descr="Screen Shot 2016-02-10 at 9.1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2544458"/>
            <a:ext cx="4819650" cy="41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0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PATH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OUTLINE COLOR TO RED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6-02-10 at 9.1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616200"/>
            <a:ext cx="4940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FILL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FILL TO BLACK FOR RASTER SCAN</a:t>
            </a:r>
          </a:p>
          <a:p>
            <a:r>
              <a:rPr lang="en-US" dirty="0" smtClean="0"/>
              <a:t>SET FILL TO NONE FOR VECTOR ENGRAVING</a:t>
            </a:r>
          </a:p>
          <a:p>
            <a:r>
              <a:rPr lang="en-US" dirty="0" smtClean="0"/>
              <a:t>SET STROKE WIDTH TO HAIRLINE FOR VECTOR CUTTING</a:t>
            </a:r>
          </a:p>
          <a:p>
            <a:r>
              <a:rPr lang="en-US" dirty="0" smtClean="0"/>
              <a:t>SAVE AS FILENAME.SVG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</TotalTime>
  <Words>114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PREPARING VECTOR IMAGES IN ADOBE ILLUSTRATOR</vt:lpstr>
      <vt:lpstr>OPEN ADOBE ILLUSTRATOR</vt:lpstr>
      <vt:lpstr>ADJUST ARTBOARD-USE HANDLES</vt:lpstr>
      <vt:lpstr>IMAGE TRACE</vt:lpstr>
      <vt:lpstr>IMAGE TRACE</vt:lpstr>
      <vt:lpstr>COMPOUND PATH- MAKE</vt:lpstr>
      <vt:lpstr>SET PATH COLOR</vt:lpstr>
      <vt:lpstr>SET PATH COLOR</vt:lpstr>
      <vt:lpstr>SET FILL COLOR</vt:lpstr>
      <vt:lpstr>ADJUST SIZE</vt:lpstr>
      <vt:lpstr>ADJUST SIZE WITH SCALE</vt:lpstr>
      <vt:lpstr>SAVE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VECTOR IMAGES IN ADOBE ILLUSTRATOR</dc:title>
  <dc:creator>j</dc:creator>
  <cp:lastModifiedBy>j</cp:lastModifiedBy>
  <cp:revision>2</cp:revision>
  <dcterms:created xsi:type="dcterms:W3CDTF">2016-02-11T02:13:47Z</dcterms:created>
  <dcterms:modified xsi:type="dcterms:W3CDTF">2016-02-11T02:27:11Z</dcterms:modified>
</cp:coreProperties>
</file>